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dirty="0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1728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áma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76523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ím és képaláír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713630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dézet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25323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1220523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évkártya idéze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80062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gaz vagy ham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757199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77416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4894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5912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6172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152241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70520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3255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77858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55458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hu-HU" dirty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dirty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226605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hu-HU" dirty="0"/>
              <a:t>Mintaszöveg szerkesztése</a:t>
            </a:r>
          </a:p>
          <a:p>
            <a:pPr lvl="1"/>
            <a:r>
              <a:rPr lang="hu-HU" dirty="0"/>
              <a:t>Második szint</a:t>
            </a:r>
          </a:p>
          <a:p>
            <a:pPr lvl="2"/>
            <a:r>
              <a:rPr lang="hu-HU" dirty="0"/>
              <a:t>Harmadik szint</a:t>
            </a:r>
          </a:p>
          <a:p>
            <a:pPr lvl="3"/>
            <a:r>
              <a:rPr lang="hu-HU" dirty="0"/>
              <a:t>Negyedik szint</a:t>
            </a:r>
          </a:p>
          <a:p>
            <a:pPr lvl="4"/>
            <a:r>
              <a:rPr lang="hu-HU" dirty="0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F5F1901C-D33B-4565-A7E4-5DF903098DB6}" type="datetimeFigureOut">
              <a:rPr lang="hu-HU" smtClean="0"/>
              <a:t>2018.01.13.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E02FF2AA-B0B2-4F6D-BCD1-ED89749CA0E8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46473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>
                <a:solidFill>
                  <a:srgbClr val="00B050"/>
                </a:solidFill>
              </a:rPr>
              <a:t>Erasmus project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hu-HU" sz="2800" dirty="0" err="1">
                <a:solidFill>
                  <a:srgbClr val="00B050"/>
                </a:solidFill>
              </a:rPr>
              <a:t>Use</a:t>
            </a:r>
            <a:r>
              <a:rPr lang="hu-HU" sz="2800" dirty="0">
                <a:solidFill>
                  <a:srgbClr val="00B050"/>
                </a:solidFill>
              </a:rPr>
              <a:t> of </a:t>
            </a:r>
            <a:r>
              <a:rPr lang="hu-HU" sz="2800" dirty="0" err="1">
                <a:solidFill>
                  <a:srgbClr val="00B050"/>
                </a:solidFill>
              </a:rPr>
              <a:t>math</a:t>
            </a:r>
            <a:r>
              <a:rPr lang="hu-HU" sz="2800" dirty="0">
                <a:solidFill>
                  <a:srgbClr val="00B050"/>
                </a:solidFill>
              </a:rPr>
              <a:t> in </a:t>
            </a:r>
            <a:r>
              <a:rPr lang="hu-HU" sz="2800" dirty="0" err="1">
                <a:solidFill>
                  <a:srgbClr val="00B050"/>
                </a:solidFill>
              </a:rPr>
              <a:t>the</a:t>
            </a:r>
            <a:r>
              <a:rPr lang="hu-HU" sz="2800" dirty="0">
                <a:solidFill>
                  <a:srgbClr val="00B050"/>
                </a:solidFill>
              </a:rPr>
              <a:t> </a:t>
            </a:r>
            <a:r>
              <a:rPr lang="hu-HU" sz="2800" dirty="0" err="1">
                <a:solidFill>
                  <a:srgbClr val="00B050"/>
                </a:solidFill>
              </a:rPr>
              <a:t>real</a:t>
            </a:r>
            <a:r>
              <a:rPr lang="hu-HU" sz="2800" dirty="0">
                <a:solidFill>
                  <a:srgbClr val="00B050"/>
                </a:solidFill>
              </a:rPr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42667484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DEBA5765-BFB5-486E-8078-8C95815095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dirty="0" err="1"/>
              <a:t>Use</a:t>
            </a:r>
            <a:r>
              <a:rPr lang="hu-HU" dirty="0"/>
              <a:t> of </a:t>
            </a:r>
            <a:r>
              <a:rPr lang="hu-HU" dirty="0" err="1"/>
              <a:t>primary</a:t>
            </a:r>
            <a:r>
              <a:rPr lang="hu-HU" dirty="0"/>
              <a:t>/</a:t>
            </a:r>
            <a:r>
              <a:rPr lang="hu-HU" dirty="0" err="1"/>
              <a:t>secondary</a:t>
            </a:r>
            <a:r>
              <a:rPr lang="hu-HU" dirty="0"/>
              <a:t>/</a:t>
            </a:r>
            <a:r>
              <a:rPr lang="hu-HU" dirty="0" err="1"/>
              <a:t>university</a:t>
            </a:r>
            <a:r>
              <a:rPr lang="hu-HU" dirty="0"/>
              <a:t> </a:t>
            </a:r>
            <a:r>
              <a:rPr lang="hu-HU" dirty="0" err="1"/>
              <a:t>math</a:t>
            </a:r>
            <a:r>
              <a:rPr lang="hu-HU" dirty="0"/>
              <a:t> in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real</a:t>
            </a:r>
            <a:r>
              <a:rPr lang="hu-HU" dirty="0"/>
              <a:t> life</a:t>
            </a:r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411F0715-130E-4B1D-9C73-81367D22462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00175" y="4438650"/>
            <a:ext cx="3943350" cy="1162050"/>
          </a:xfrm>
          <a:prstGeom prst="rect">
            <a:avLst/>
          </a:prstGeom>
        </p:spPr>
      </p:pic>
      <p:pic>
        <p:nvPicPr>
          <p:cNvPr id="6" name="Kép 6">
            <a:extLst>
              <a:ext uri="{FF2B5EF4-FFF2-40B4-BE49-F238E27FC236}">
                <a16:creationId xmlns:a16="http://schemas.microsoft.com/office/drawing/2014/main" id="{5484227C-FAC3-4235-AD3F-451742576F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4528" y="3631237"/>
            <a:ext cx="3785347" cy="2159963"/>
          </a:xfrm>
          <a:prstGeom prst="rect">
            <a:avLst/>
          </a:prstGeom>
        </p:spPr>
      </p:pic>
      <p:sp>
        <p:nvSpPr>
          <p:cNvPr id="8" name="Szövegdoboz 7">
            <a:extLst>
              <a:ext uri="{FF2B5EF4-FFF2-40B4-BE49-F238E27FC236}">
                <a16:creationId xmlns:a16="http://schemas.microsoft.com/office/drawing/2014/main" id="{CD94BED8-D24C-496A-B99E-21F9F2AFF59F}"/>
              </a:ext>
            </a:extLst>
          </p:cNvPr>
          <p:cNvSpPr txBox="1"/>
          <p:nvPr/>
        </p:nvSpPr>
        <p:spPr>
          <a:xfrm>
            <a:off x="1866900" y="2593280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dirty="0" err="1"/>
              <a:t>Easy</a:t>
            </a:r>
            <a:r>
              <a:rPr lang="hu-HU" dirty="0"/>
              <a:t> </a:t>
            </a:r>
            <a:r>
              <a:rPr lang="hu-HU" dirty="0" err="1"/>
              <a:t>math</a:t>
            </a:r>
            <a:r>
              <a:rPr lang="hu-HU" dirty="0"/>
              <a:t> </a:t>
            </a:r>
            <a:r>
              <a:rPr lang="hu-HU" dirty="0" err="1"/>
              <a:t>problem</a:t>
            </a:r>
          </a:p>
          <a:p>
            <a:pPr algn="ctr"/>
            <a:r>
              <a:rPr lang="hu-HU" dirty="0" err="1"/>
              <a:t>Probably</a:t>
            </a:r>
            <a:r>
              <a:rPr lang="hu-HU" dirty="0"/>
              <a:t> </a:t>
            </a:r>
            <a:r>
              <a:rPr lang="hu-HU" dirty="0" err="1"/>
              <a:t>use</a:t>
            </a:r>
            <a:r>
              <a:rPr lang="hu-HU" dirty="0"/>
              <a:t> in </a:t>
            </a:r>
            <a:r>
              <a:rPr lang="hu-HU" dirty="0" err="1"/>
              <a:t>real</a:t>
            </a:r>
            <a:r>
              <a:rPr lang="hu-HU" dirty="0"/>
              <a:t> </a:t>
            </a:r>
            <a:r>
              <a:rPr lang="hu-HU" dirty="0" err="1"/>
              <a:t>lifer</a:t>
            </a:r>
          </a:p>
        </p:txBody>
      </p:sp>
      <p:sp>
        <p:nvSpPr>
          <p:cNvPr id="9" name="Szövegdoboz 8">
            <a:extLst>
              <a:ext uri="{FF2B5EF4-FFF2-40B4-BE49-F238E27FC236}">
                <a16:creationId xmlns:a16="http://schemas.microsoft.com/office/drawing/2014/main" id="{F2F983DD-6A36-4844-9AE7-181237B1D711}"/>
              </a:ext>
            </a:extLst>
          </p:cNvPr>
          <p:cNvSpPr txBox="1"/>
          <p:nvPr/>
        </p:nvSpPr>
        <p:spPr>
          <a:xfrm>
            <a:off x="6743700" y="2729865"/>
            <a:ext cx="2743200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hu-HU" dirty="0" err="1"/>
              <a:t>Hard</a:t>
            </a:r>
            <a:r>
              <a:rPr lang="hu-HU" dirty="0"/>
              <a:t> </a:t>
            </a:r>
            <a:r>
              <a:rPr lang="hu-HU" dirty="0" err="1"/>
              <a:t>math</a:t>
            </a:r>
            <a:r>
              <a:rPr lang="hu-HU" dirty="0"/>
              <a:t> </a:t>
            </a:r>
            <a:r>
              <a:rPr lang="hu-HU" dirty="0" err="1"/>
              <a:t>problem</a:t>
            </a:r>
          </a:p>
          <a:p>
            <a:pPr algn="ctr"/>
            <a:r>
              <a:rPr lang="hu-HU" dirty="0" err="1"/>
              <a:t>Probably</a:t>
            </a:r>
            <a:r>
              <a:rPr lang="hu-HU" dirty="0"/>
              <a:t> no </a:t>
            </a:r>
            <a:r>
              <a:rPr lang="hu-HU" dirty="0" err="1"/>
              <a:t>use</a:t>
            </a:r>
            <a:r>
              <a:rPr lang="hu-HU" dirty="0"/>
              <a:t> in </a:t>
            </a:r>
            <a:r>
              <a:rPr lang="hu-HU" dirty="0" err="1"/>
              <a:t>real</a:t>
            </a:r>
            <a:r>
              <a:rPr lang="hu-HU" dirty="0"/>
              <a:t> life</a:t>
            </a:r>
          </a:p>
        </p:txBody>
      </p:sp>
    </p:spTree>
    <p:extLst>
      <p:ext uri="{BB962C8B-B14F-4D97-AF65-F5344CB8AC3E}">
        <p14:creationId xmlns:p14="http://schemas.microsoft.com/office/powerpoint/2010/main" val="41501646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5082FD2-CC95-4D38-87C3-DB58F37F4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/>
              <a:t>How</a:t>
            </a:r>
            <a:r>
              <a:rPr lang="hu-HU" dirty="0"/>
              <a:t> </a:t>
            </a:r>
            <a:r>
              <a:rPr lang="hu-HU" dirty="0" err="1"/>
              <a:t>math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help</a:t>
            </a:r>
            <a:r>
              <a:rPr lang="hu-HU" dirty="0"/>
              <a:t> u in </a:t>
            </a:r>
            <a:r>
              <a:rPr lang="hu-HU" dirty="0" err="1"/>
              <a:t>real</a:t>
            </a:r>
            <a:r>
              <a:rPr lang="hu-HU" dirty="0"/>
              <a:t> life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0F8049DC-98F8-400F-A803-CDA89549F87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err="1"/>
              <a:t>Math</a:t>
            </a:r>
            <a:r>
              <a:rPr lang="hu-HU" dirty="0"/>
              <a:t> </a:t>
            </a:r>
            <a:r>
              <a:rPr lang="hu-HU" dirty="0" err="1"/>
              <a:t>can</a:t>
            </a:r>
            <a:r>
              <a:rPr lang="hu-HU" dirty="0"/>
              <a:t> </a:t>
            </a:r>
            <a:r>
              <a:rPr lang="hu-HU" dirty="0" err="1"/>
              <a:t>help</a:t>
            </a:r>
            <a:r>
              <a:rPr lang="hu-HU" dirty="0"/>
              <a:t> </a:t>
            </a:r>
            <a:r>
              <a:rPr lang="hu-HU" dirty="0" err="1"/>
              <a:t>count</a:t>
            </a:r>
            <a:r>
              <a:rPr lang="hu-HU" dirty="0"/>
              <a:t> ton of </a:t>
            </a:r>
            <a:r>
              <a:rPr lang="hu-HU" dirty="0" err="1"/>
              <a:t>sg</a:t>
            </a:r>
            <a:endParaRPr lang="hu-HU"/>
          </a:p>
          <a:p>
            <a:r>
              <a:rPr lang="hu-HU" dirty="0"/>
              <a:t>In </a:t>
            </a:r>
            <a:r>
              <a:rPr lang="hu-HU" dirty="0" err="1"/>
              <a:t>science</a:t>
            </a:r>
            <a:r>
              <a:rPr lang="hu-HU" dirty="0"/>
              <a:t> </a:t>
            </a:r>
            <a:r>
              <a:rPr lang="hu-HU" dirty="0" err="1"/>
              <a:t>math</a:t>
            </a:r>
            <a:r>
              <a:rPr lang="hu-HU" dirty="0"/>
              <a:t> </a:t>
            </a:r>
            <a:r>
              <a:rPr lang="hu-HU" dirty="0" err="1"/>
              <a:t>make</a:t>
            </a:r>
            <a:r>
              <a:rPr lang="hu-HU" dirty="0"/>
              <a:t> </a:t>
            </a:r>
            <a:r>
              <a:rPr lang="hu-HU" dirty="0" err="1"/>
              <a:t>the</a:t>
            </a:r>
            <a:r>
              <a:rPr lang="hu-HU" dirty="0"/>
              <a:t> </a:t>
            </a:r>
            <a:r>
              <a:rPr lang="hu-HU" dirty="0" err="1"/>
              <a:t>scientists</a:t>
            </a:r>
            <a:r>
              <a:rPr lang="hu-HU" dirty="0"/>
              <a:t> </a:t>
            </a:r>
            <a:r>
              <a:rPr lang="hu-HU" dirty="0" err="1"/>
              <a:t>job</a:t>
            </a:r>
            <a:r>
              <a:rPr lang="hu-HU" dirty="0"/>
              <a:t> </a:t>
            </a:r>
            <a:r>
              <a:rPr lang="hu-HU" dirty="0" err="1"/>
              <a:t>easier</a:t>
            </a:r>
          </a:p>
          <a:p>
            <a:r>
              <a:rPr lang="hu-HU" dirty="0"/>
              <a:t>In </a:t>
            </a:r>
            <a:r>
              <a:rPr lang="hu-HU" dirty="0" err="1"/>
              <a:t>teachers</a:t>
            </a:r>
            <a:r>
              <a:rPr lang="hu-HU" dirty="0"/>
              <a:t> </a:t>
            </a:r>
            <a:r>
              <a:rPr lang="hu-HU" dirty="0" err="1"/>
              <a:t>case</a:t>
            </a:r>
            <a:r>
              <a:rPr lang="hu-HU" dirty="0"/>
              <a:t> </a:t>
            </a:r>
            <a:r>
              <a:rPr lang="hu-HU" dirty="0" err="1"/>
              <a:t>one</a:t>
            </a:r>
            <a:r>
              <a:rPr lang="hu-HU" dirty="0"/>
              <a:t> more </a:t>
            </a:r>
            <a:r>
              <a:rPr lang="hu-HU" dirty="0" err="1"/>
              <a:t>type</a:t>
            </a:r>
            <a:r>
              <a:rPr lang="hu-HU" dirty="0"/>
              <a:t> of </a:t>
            </a:r>
            <a:r>
              <a:rPr lang="hu-HU" dirty="0" err="1"/>
              <a:t>turtue</a:t>
            </a:r>
          </a:p>
          <a:p>
            <a:pPr marL="0" indent="0">
              <a:buNone/>
            </a:pPr>
            <a:endParaRPr lang="hu-HU" dirty="0"/>
          </a:p>
          <a:p>
            <a:endParaRPr lang="hu-HU" dirty="0"/>
          </a:p>
          <a:p>
            <a:endParaRPr lang="hu-HU" dirty="0"/>
          </a:p>
        </p:txBody>
      </p:sp>
      <p:pic>
        <p:nvPicPr>
          <p:cNvPr id="4" name="Kép 4">
            <a:extLst>
              <a:ext uri="{FF2B5EF4-FFF2-40B4-BE49-F238E27FC236}">
                <a16:creationId xmlns:a16="http://schemas.microsoft.com/office/drawing/2014/main" id="{4B77764A-3583-486E-9152-C866320BF7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4152900"/>
            <a:ext cx="2533650" cy="1809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4245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87F8A543-A528-42B7-9CEE-F39425B73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7300" y="2676525"/>
            <a:ext cx="9601196" cy="1303867"/>
          </a:xfrm>
        </p:spPr>
        <p:txBody>
          <a:bodyPr/>
          <a:lstStyle/>
          <a:p>
            <a:r>
              <a:rPr lang="hu-HU" dirty="0" err="1"/>
              <a:t>Thanks</a:t>
            </a:r>
            <a:r>
              <a:rPr lang="hu-HU" dirty="0"/>
              <a:t> </a:t>
            </a:r>
            <a:r>
              <a:rPr lang="hu-HU" dirty="0" err="1"/>
              <a:t>for</a:t>
            </a:r>
            <a:r>
              <a:rPr lang="hu-HU" dirty="0"/>
              <a:t> </a:t>
            </a:r>
            <a:r>
              <a:rPr lang="hu-HU" dirty="0" err="1"/>
              <a:t>watching</a:t>
            </a:r>
            <a:r>
              <a:rPr lang="hu-HU" dirty="0"/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427441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kus">
  <a:themeElements>
    <a:clrScheme name="Organiku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ku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ku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0</Words>
  <Application>Microsoft Office PowerPoint</Application>
  <PresentationFormat>Szélesvásznú</PresentationFormat>
  <Paragraphs>0</Paragraphs>
  <Slides>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4</vt:i4>
      </vt:variant>
    </vt:vector>
  </HeadingPairs>
  <TitlesOfParts>
    <vt:vector size="5" baseType="lpstr">
      <vt:lpstr>Organikus</vt:lpstr>
      <vt:lpstr>Erasmus project</vt:lpstr>
      <vt:lpstr>Use of primary/secondary/university math in the real life</vt:lpstr>
      <vt:lpstr>How math can help u in real life</vt:lpstr>
      <vt:lpstr>Thanks for watching!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Erasmus project</dc:title>
  <dc:creator/>
  <cp:lastModifiedBy/>
  <cp:revision>2</cp:revision>
  <dcterms:created xsi:type="dcterms:W3CDTF">2012-08-15T22:11:07Z</dcterms:created>
  <dcterms:modified xsi:type="dcterms:W3CDTF">2018-01-13T10:22:56Z</dcterms:modified>
</cp:coreProperties>
</file>