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68B6-7E09-496F-A946-EA172548D126}" type="datetimeFigureOut">
              <a:rPr lang="de-DE" smtClean="0"/>
              <a:t>19.03.2019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C392-8331-4607-8D70-F74CC0973B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56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68B6-7E09-496F-A946-EA172548D126}" type="datetimeFigureOut">
              <a:rPr lang="de-DE" smtClean="0"/>
              <a:t>19.03.2019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C392-8331-4607-8D70-F74CC0973B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67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68B6-7E09-496F-A946-EA172548D126}" type="datetimeFigureOut">
              <a:rPr lang="de-DE" smtClean="0"/>
              <a:t>19.03.2019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C392-8331-4607-8D70-F74CC0973B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484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68B6-7E09-496F-A946-EA172548D126}" type="datetimeFigureOut">
              <a:rPr lang="de-DE" smtClean="0"/>
              <a:t>19.03.2019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C392-8331-4607-8D70-F74CC0973B98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925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68B6-7E09-496F-A946-EA172548D126}" type="datetimeFigureOut">
              <a:rPr lang="de-DE" smtClean="0"/>
              <a:t>19.03.2019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C392-8331-4607-8D70-F74CC0973B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7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68B6-7E09-496F-A946-EA172548D126}" type="datetimeFigureOut">
              <a:rPr lang="de-DE" smtClean="0"/>
              <a:t>19.03.2019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C392-8331-4607-8D70-F74CC0973B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629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68B6-7E09-496F-A946-EA172548D126}" type="datetimeFigureOut">
              <a:rPr lang="de-DE" smtClean="0"/>
              <a:t>19.03.2019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C392-8331-4607-8D70-F74CC0973B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941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68B6-7E09-496F-A946-EA172548D126}" type="datetimeFigureOut">
              <a:rPr lang="de-DE" smtClean="0"/>
              <a:t>19.03.2019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C392-8331-4607-8D70-F74CC0973B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08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68B6-7E09-496F-A946-EA172548D126}" type="datetimeFigureOut">
              <a:rPr lang="de-DE" smtClean="0"/>
              <a:t>19.03.2019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C392-8331-4607-8D70-F74CC0973B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64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68B6-7E09-496F-A946-EA172548D126}" type="datetimeFigureOut">
              <a:rPr lang="de-DE" smtClean="0"/>
              <a:t>19.03.2019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C392-8331-4607-8D70-F74CC0973B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23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68B6-7E09-496F-A946-EA172548D126}" type="datetimeFigureOut">
              <a:rPr lang="de-DE" smtClean="0"/>
              <a:t>19.03.2019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C392-8331-4607-8D70-F74CC0973B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25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68B6-7E09-496F-A946-EA172548D126}" type="datetimeFigureOut">
              <a:rPr lang="de-DE" smtClean="0"/>
              <a:t>19.03.2019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C392-8331-4607-8D70-F74CC0973B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651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68B6-7E09-496F-A946-EA172548D126}" type="datetimeFigureOut">
              <a:rPr lang="de-DE" smtClean="0"/>
              <a:t>19.03.2019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C392-8331-4607-8D70-F74CC0973B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86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68B6-7E09-496F-A946-EA172548D126}" type="datetimeFigureOut">
              <a:rPr lang="de-DE" smtClean="0"/>
              <a:t>19.03.2019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C392-8331-4607-8D70-F74CC0973B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67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68B6-7E09-496F-A946-EA172548D126}" type="datetimeFigureOut">
              <a:rPr lang="de-DE" smtClean="0"/>
              <a:t>19.03.2019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C392-8331-4607-8D70-F74CC0973B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95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68B6-7E09-496F-A946-EA172548D126}" type="datetimeFigureOut">
              <a:rPr lang="de-DE" smtClean="0"/>
              <a:t>19.03.2019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C392-8331-4607-8D70-F74CC0973B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60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68B6-7E09-496F-A946-EA172548D126}" type="datetimeFigureOut">
              <a:rPr lang="de-DE" smtClean="0"/>
              <a:t>19.03.2019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C392-8331-4607-8D70-F74CC0973B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91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8A068B6-7E09-496F-A946-EA172548D126}" type="datetimeFigureOut">
              <a:rPr lang="de-DE" smtClean="0"/>
              <a:t>19.03.2019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6C392-8331-4607-8D70-F74CC0973B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457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 AND MATHEMATICS</a:t>
            </a:r>
            <a:endParaRPr lang="de-DE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Ã©ptalÃ¡lat a kÃ¶vetkezÅre: âmusic and math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87" y="1456834"/>
            <a:ext cx="8079325" cy="46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3458" y="2027160"/>
            <a:ext cx="8946541" cy="4195481"/>
          </a:xfrm>
        </p:spPr>
        <p:txBody>
          <a:bodyPr/>
          <a:lstStyle/>
          <a:p>
            <a:r>
              <a:rPr lang="hu-HU" b="1" dirty="0" err="1" smtClean="0"/>
              <a:t>There</a:t>
            </a:r>
            <a:r>
              <a:rPr lang="hu-HU" b="1" dirty="0" smtClean="0"/>
              <a:t> </a:t>
            </a:r>
            <a:r>
              <a:rPr lang="hu-HU" b="1" dirty="0" err="1" smtClean="0"/>
              <a:t>are</a:t>
            </a:r>
            <a:r>
              <a:rPr lang="hu-HU" b="1" dirty="0" smtClean="0"/>
              <a:t> </a:t>
            </a:r>
            <a:r>
              <a:rPr lang="hu-HU" b="1" dirty="0" err="1" smtClean="0"/>
              <a:t>patterns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 smtClean="0"/>
              <a:t>every</a:t>
            </a:r>
            <a:r>
              <a:rPr lang="hu-HU" b="1" dirty="0" smtClean="0"/>
              <a:t> </a:t>
            </a:r>
            <a:r>
              <a:rPr lang="hu-HU" b="1" dirty="0" err="1" smtClean="0"/>
              <a:t>music</a:t>
            </a:r>
            <a:r>
              <a:rPr lang="hu-HU" b="1" dirty="0" smtClean="0"/>
              <a:t> </a:t>
            </a:r>
          </a:p>
          <a:p>
            <a:r>
              <a:rPr lang="hu-HU" b="1" dirty="0" err="1" smtClean="0"/>
              <a:t>Patterns</a:t>
            </a:r>
            <a:r>
              <a:rPr lang="hu-HU" b="1" dirty="0" smtClean="0"/>
              <a:t> </a:t>
            </a:r>
            <a:r>
              <a:rPr lang="hu-HU" b="1" dirty="0" err="1" smtClean="0"/>
              <a:t>can</a:t>
            </a:r>
            <a:r>
              <a:rPr lang="hu-HU" b="1" dirty="0" smtClean="0"/>
              <a:t> be </a:t>
            </a:r>
            <a:r>
              <a:rPr lang="hu-HU" b="1" dirty="0" err="1" smtClean="0"/>
              <a:t>repeated</a:t>
            </a:r>
            <a:r>
              <a:rPr lang="hu-HU" b="1" dirty="0" smtClean="0"/>
              <a:t> </a:t>
            </a:r>
            <a:r>
              <a:rPr lang="hu-HU" b="1" dirty="0" err="1" smtClean="0"/>
              <a:t>designs</a:t>
            </a:r>
            <a:r>
              <a:rPr lang="hu-HU" b="1" dirty="0" smtClean="0"/>
              <a:t> </a:t>
            </a:r>
            <a:r>
              <a:rPr lang="hu-HU" b="1" dirty="0" err="1" smtClean="0"/>
              <a:t>or</a:t>
            </a:r>
            <a:r>
              <a:rPr lang="hu-HU" b="1" dirty="0" smtClean="0"/>
              <a:t> </a:t>
            </a:r>
            <a:r>
              <a:rPr lang="hu-HU" b="1" dirty="0" err="1" smtClean="0"/>
              <a:t>recurring</a:t>
            </a:r>
            <a:r>
              <a:rPr lang="hu-HU" b="1" dirty="0" smtClean="0"/>
              <a:t> </a:t>
            </a:r>
            <a:r>
              <a:rPr lang="hu-HU" b="1" dirty="0" err="1" smtClean="0"/>
              <a:t>sequence</a:t>
            </a:r>
            <a:r>
              <a:rPr lang="hu-HU" b="1" dirty="0" smtClean="0"/>
              <a:t> </a:t>
            </a:r>
          </a:p>
          <a:p>
            <a:r>
              <a:rPr lang="hu-HU" b="1" dirty="0" err="1" smtClean="0"/>
              <a:t>Notes</a:t>
            </a:r>
            <a:r>
              <a:rPr lang="hu-HU" b="1" dirty="0" smtClean="0"/>
              <a:t> </a:t>
            </a:r>
            <a:r>
              <a:rPr lang="hu-HU" b="1" dirty="0" err="1" smtClean="0"/>
              <a:t>placed</a:t>
            </a:r>
            <a:r>
              <a:rPr lang="hu-HU" b="1" dirty="0" smtClean="0"/>
              <a:t> </a:t>
            </a:r>
            <a:r>
              <a:rPr lang="hu-HU" b="1" dirty="0" err="1" smtClean="0"/>
              <a:t>into</a:t>
            </a:r>
            <a:r>
              <a:rPr lang="hu-HU" b="1" dirty="0" smtClean="0"/>
              <a:t> </a:t>
            </a:r>
            <a:r>
              <a:rPr lang="hu-HU" b="1" dirty="0" err="1" smtClean="0"/>
              <a:t>groups</a:t>
            </a:r>
            <a:endParaRPr lang="hu-HU" b="1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b="1" dirty="0"/>
          </a:p>
          <a:p>
            <a:r>
              <a:rPr lang="hu-HU" b="1" dirty="0" err="1" smtClean="0"/>
              <a:t>These</a:t>
            </a:r>
            <a:r>
              <a:rPr lang="hu-HU" b="1" dirty="0" smtClean="0"/>
              <a:t> </a:t>
            </a:r>
            <a:r>
              <a:rPr lang="hu-HU" b="1" dirty="0" err="1" smtClean="0"/>
              <a:t>groups</a:t>
            </a:r>
            <a:r>
              <a:rPr lang="hu-HU" b="1" dirty="0" smtClean="0"/>
              <a:t> </a:t>
            </a:r>
            <a:r>
              <a:rPr lang="hu-HU" b="1" dirty="0" err="1" smtClean="0"/>
              <a:t>makes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melodical</a:t>
            </a:r>
            <a:r>
              <a:rPr lang="hu-HU" b="1" dirty="0" smtClean="0"/>
              <a:t> </a:t>
            </a:r>
            <a:r>
              <a:rPr lang="hu-HU" b="1" dirty="0" err="1" smtClean="0"/>
              <a:t>structure</a:t>
            </a:r>
            <a:r>
              <a:rPr lang="hu-HU" dirty="0" smtClean="0"/>
              <a:t> </a:t>
            </a:r>
            <a:endParaRPr lang="de-DE" dirty="0"/>
          </a:p>
        </p:txBody>
      </p:sp>
      <p:sp>
        <p:nvSpPr>
          <p:cNvPr id="4" name="Lefelé nyíl 3"/>
          <p:cNvSpPr/>
          <p:nvPr/>
        </p:nvSpPr>
        <p:spPr>
          <a:xfrm>
            <a:off x="2356834" y="3451538"/>
            <a:ext cx="708338" cy="901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Mathematics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Music</a:t>
            </a:r>
            <a:endParaRPr lang="de-DE" b="1" dirty="0"/>
          </a:p>
        </p:txBody>
      </p:sp>
      <p:pic>
        <p:nvPicPr>
          <p:cNvPr id="2052" name="Picture 4" descr="KÃ©ptalÃ¡lat a kÃ¶vetkezÅre: âmusic structure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970" y="3940935"/>
            <a:ext cx="5416058" cy="246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You</a:t>
            </a:r>
            <a:r>
              <a:rPr lang="hu-HU" b="1" dirty="0" smtClean="0"/>
              <a:t> </a:t>
            </a:r>
            <a:r>
              <a:rPr lang="hu-HU" b="1" dirty="0" err="1" smtClean="0"/>
              <a:t>have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</a:t>
            </a:r>
            <a:r>
              <a:rPr lang="hu-HU" b="1" dirty="0" err="1" smtClean="0"/>
              <a:t>use</a:t>
            </a:r>
            <a:r>
              <a:rPr lang="hu-HU" b="1" dirty="0" smtClean="0"/>
              <a:t> </a:t>
            </a:r>
            <a:r>
              <a:rPr lang="hu-HU" b="1" dirty="0" err="1" smtClean="0"/>
              <a:t>Maths</a:t>
            </a:r>
            <a:r>
              <a:rPr lang="hu-HU" b="1" dirty="0" smtClean="0"/>
              <a:t> </a:t>
            </a:r>
            <a:endParaRPr lang="de-DE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1791" y="1537763"/>
            <a:ext cx="8946541" cy="4195481"/>
          </a:xfrm>
        </p:spPr>
        <p:txBody>
          <a:bodyPr/>
          <a:lstStyle/>
          <a:p>
            <a:r>
              <a:rPr lang="hu-HU" b="1" dirty="0" err="1" smtClean="0"/>
              <a:t>Musics</a:t>
            </a:r>
            <a:r>
              <a:rPr lang="hu-HU" b="1" dirty="0" smtClean="0"/>
              <a:t> </a:t>
            </a:r>
            <a:r>
              <a:rPr lang="hu-HU" b="1" dirty="0" err="1" smtClean="0"/>
              <a:t>have</a:t>
            </a:r>
            <a:r>
              <a:rPr lang="hu-HU" b="1" dirty="0" smtClean="0"/>
              <a:t> </a:t>
            </a:r>
            <a:r>
              <a:rPr lang="hu-HU" b="1" dirty="0" err="1" smtClean="0"/>
              <a:t>mathemaitcal</a:t>
            </a:r>
            <a:r>
              <a:rPr lang="hu-HU" b="1" dirty="0" smtClean="0"/>
              <a:t> </a:t>
            </a:r>
            <a:r>
              <a:rPr lang="hu-HU" b="1" dirty="0" err="1" smtClean="0"/>
              <a:t>patterns</a:t>
            </a:r>
            <a:r>
              <a:rPr lang="hu-HU" b="1" dirty="0" smtClean="0"/>
              <a:t> , </a:t>
            </a:r>
            <a:r>
              <a:rPr lang="hu-HU" b="1" dirty="0" err="1" smtClean="0"/>
              <a:t>these</a:t>
            </a:r>
            <a:r>
              <a:rPr lang="hu-HU" b="1" dirty="0" smtClean="0"/>
              <a:t> </a:t>
            </a:r>
            <a:r>
              <a:rPr lang="hu-HU" b="1" dirty="0" err="1" smtClean="0"/>
              <a:t>are</a:t>
            </a:r>
            <a:r>
              <a:rPr lang="hu-HU" b="1" dirty="0" smtClean="0"/>
              <a:t> </a:t>
            </a:r>
            <a:r>
              <a:rPr lang="hu-HU" b="1" dirty="0" err="1" smtClean="0"/>
              <a:t>simetries</a:t>
            </a:r>
            <a:endParaRPr lang="hu-HU" b="1" dirty="0"/>
          </a:p>
          <a:p>
            <a:endParaRPr lang="hu-HU" b="1" dirty="0" smtClean="0"/>
          </a:p>
          <a:p>
            <a:r>
              <a:rPr lang="hu-HU" b="1" dirty="0" err="1" smtClean="0"/>
              <a:t>You</a:t>
            </a:r>
            <a:r>
              <a:rPr lang="hu-HU" b="1" dirty="0" smtClean="0"/>
              <a:t> </a:t>
            </a:r>
            <a:r>
              <a:rPr lang="hu-HU" b="1" dirty="0" err="1" smtClean="0"/>
              <a:t>have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</a:t>
            </a:r>
            <a:r>
              <a:rPr lang="hu-HU" b="1" dirty="0" err="1" smtClean="0"/>
              <a:t>know</a:t>
            </a:r>
            <a:r>
              <a:rPr lang="hu-HU" b="1" dirty="0" smtClean="0"/>
              <a:t>, </a:t>
            </a:r>
            <a:r>
              <a:rPr lang="hu-HU" b="1" dirty="0" err="1" smtClean="0"/>
              <a:t>that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patterns</a:t>
            </a:r>
            <a:r>
              <a:rPr lang="hu-HU" b="1" dirty="0" smtClean="0"/>
              <a:t> </a:t>
            </a:r>
            <a:r>
              <a:rPr lang="hu-HU" b="1" dirty="0" err="1" smtClean="0"/>
              <a:t>how</a:t>
            </a:r>
            <a:r>
              <a:rPr lang="hu-HU" b="1" dirty="0" smtClean="0"/>
              <a:t> </a:t>
            </a:r>
            <a:r>
              <a:rPr lang="hu-HU" b="1" dirty="0" err="1" smtClean="0"/>
              <a:t>interract</a:t>
            </a:r>
            <a:r>
              <a:rPr lang="hu-HU" b="1" dirty="0" smtClean="0"/>
              <a:t> </a:t>
            </a:r>
            <a:r>
              <a:rPr lang="hu-HU" b="1" dirty="0" err="1" smtClean="0"/>
              <a:t>with</a:t>
            </a:r>
            <a:r>
              <a:rPr lang="hu-HU" b="1" dirty="0" smtClean="0"/>
              <a:t> </a:t>
            </a:r>
            <a:r>
              <a:rPr lang="hu-HU" b="1" dirty="0" err="1" smtClean="0"/>
              <a:t>each</a:t>
            </a:r>
            <a:r>
              <a:rPr lang="hu-HU" b="1" dirty="0" smtClean="0"/>
              <a:t> </a:t>
            </a:r>
            <a:r>
              <a:rPr lang="hu-HU" b="1" dirty="0" err="1" smtClean="0"/>
              <a:t>other</a:t>
            </a:r>
            <a:r>
              <a:rPr lang="hu-HU" b="1" dirty="0" smtClean="0"/>
              <a:t> </a:t>
            </a:r>
          </a:p>
          <a:p>
            <a:endParaRPr lang="hu-HU" b="1" dirty="0" smtClean="0"/>
          </a:p>
          <a:p>
            <a:r>
              <a:rPr lang="hu-HU" b="1" dirty="0" err="1" smtClean="0"/>
              <a:t>You</a:t>
            </a:r>
            <a:r>
              <a:rPr lang="hu-HU" b="1" dirty="0" smtClean="0"/>
              <a:t> </a:t>
            </a:r>
            <a:r>
              <a:rPr lang="hu-HU" b="1" dirty="0" err="1" smtClean="0"/>
              <a:t>also</a:t>
            </a:r>
            <a:r>
              <a:rPr lang="hu-HU" b="1" dirty="0" smtClean="0"/>
              <a:t> </a:t>
            </a:r>
            <a:r>
              <a:rPr lang="hu-HU" b="1" dirty="0" err="1" smtClean="0"/>
              <a:t>need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</a:t>
            </a:r>
            <a:r>
              <a:rPr lang="hu-HU" b="1" dirty="0" err="1" smtClean="0"/>
              <a:t>deal</a:t>
            </a:r>
            <a:r>
              <a:rPr lang="hu-HU" b="1" dirty="0" smtClean="0"/>
              <a:t> </a:t>
            </a:r>
            <a:r>
              <a:rPr lang="hu-HU" b="1" dirty="0" err="1" smtClean="0"/>
              <a:t>with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speed</a:t>
            </a:r>
            <a:r>
              <a:rPr lang="hu-HU" b="1" dirty="0" smtClean="0"/>
              <a:t> and </a:t>
            </a:r>
            <a:r>
              <a:rPr lang="hu-HU" b="1" dirty="0" err="1" smtClean="0"/>
              <a:t>rhythm</a:t>
            </a:r>
            <a:r>
              <a:rPr lang="hu-HU" b="1" dirty="0" smtClean="0"/>
              <a:t> of musical </a:t>
            </a:r>
            <a:r>
              <a:rPr lang="hu-HU" b="1" dirty="0" err="1" smtClean="0"/>
              <a:t>instruments</a:t>
            </a:r>
            <a:r>
              <a:rPr lang="hu-HU" b="1" dirty="0" smtClean="0"/>
              <a:t> </a:t>
            </a:r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3074" name="Picture 2" descr="KÃ©ptalÃ¡lat a kÃ¶vetkezÅre: âmaths and music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834" y="3319529"/>
            <a:ext cx="381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Ã©ptalÃ¡lat a kÃ¶vetkezÅre: âmaths and music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62" y="4449156"/>
            <a:ext cx="3158842" cy="236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0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The </a:t>
            </a:r>
            <a:r>
              <a:rPr lang="hu-HU" b="1" dirty="0" err="1" smtClean="0"/>
              <a:t>connection</a:t>
            </a:r>
            <a:r>
              <a:rPr lang="hu-HU" b="1" dirty="0" smtClean="0"/>
              <a:t> </a:t>
            </a:r>
            <a:r>
              <a:rPr lang="hu-HU" b="1" dirty="0" err="1" smtClean="0"/>
              <a:t>between</a:t>
            </a:r>
            <a:r>
              <a:rPr lang="hu-HU" b="1" dirty="0" smtClean="0"/>
              <a:t> </a:t>
            </a:r>
            <a:br>
              <a:rPr lang="hu-HU" b="1" dirty="0" smtClean="0"/>
            </a:br>
            <a:r>
              <a:rPr lang="hu-HU" b="1" dirty="0" smtClean="0"/>
              <a:t>Music and </a:t>
            </a:r>
            <a:r>
              <a:rPr lang="hu-HU" b="1" dirty="0" err="1" smtClean="0"/>
              <a:t>Maths</a:t>
            </a:r>
            <a:r>
              <a:rPr lang="hu-HU" b="1" dirty="0" smtClean="0"/>
              <a:t> </a:t>
            </a:r>
            <a:endParaRPr lang="de-DE" b="1" dirty="0"/>
          </a:p>
        </p:txBody>
      </p:sp>
      <p:sp>
        <p:nvSpPr>
          <p:cNvPr id="5" name="Lefelé nyíl 4"/>
          <p:cNvSpPr/>
          <p:nvPr/>
        </p:nvSpPr>
        <p:spPr>
          <a:xfrm rot="256653">
            <a:off x="1362296" y="1894373"/>
            <a:ext cx="467146" cy="1611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zövegdoboz 5"/>
          <p:cNvSpPr txBox="1"/>
          <p:nvPr/>
        </p:nvSpPr>
        <p:spPr>
          <a:xfrm>
            <a:off x="641805" y="3705632"/>
            <a:ext cx="194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 smtClean="0"/>
              <a:t>Scales</a:t>
            </a:r>
            <a:endParaRPr lang="de-DE" sz="32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2824213" y="3684909"/>
            <a:ext cx="2524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 smtClean="0"/>
              <a:t>Intervals</a:t>
            </a:r>
            <a:endParaRPr lang="de-DE" sz="32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5348472" y="3715027"/>
            <a:ext cx="3090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/>
              <a:t>F</a:t>
            </a:r>
            <a:r>
              <a:rPr lang="hu-HU" sz="3200" b="1" dirty="0" err="1" smtClean="0"/>
              <a:t>requencies</a:t>
            </a:r>
            <a:endParaRPr lang="de-DE" sz="32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8775825" y="3699339"/>
            <a:ext cx="2550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 smtClean="0"/>
              <a:t>Tones</a:t>
            </a:r>
            <a:endParaRPr lang="de-DE" sz="3200" b="1" dirty="0"/>
          </a:p>
        </p:txBody>
      </p:sp>
      <p:sp>
        <p:nvSpPr>
          <p:cNvPr id="10" name="Lefelé nyíl 9"/>
          <p:cNvSpPr/>
          <p:nvPr/>
        </p:nvSpPr>
        <p:spPr>
          <a:xfrm>
            <a:off x="3240467" y="1897931"/>
            <a:ext cx="467146" cy="1611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Lefelé nyíl 10"/>
          <p:cNvSpPr/>
          <p:nvPr/>
        </p:nvSpPr>
        <p:spPr>
          <a:xfrm rot="20192014">
            <a:off x="4927598" y="1894372"/>
            <a:ext cx="467146" cy="1611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Lefelé nyíl 11"/>
          <p:cNvSpPr/>
          <p:nvPr/>
        </p:nvSpPr>
        <p:spPr>
          <a:xfrm rot="19375312">
            <a:off x="7674771" y="1337435"/>
            <a:ext cx="467146" cy="2259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146" name="Picture 2" descr="KÃ©ptalÃ¡lat a kÃ¶vetkezÅre: âtone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50" y="4422430"/>
            <a:ext cx="9083912" cy="235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75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How</a:t>
            </a:r>
            <a:r>
              <a:rPr lang="hu-HU" b="1" dirty="0" smtClean="0"/>
              <a:t> </a:t>
            </a:r>
            <a:r>
              <a:rPr lang="hu-HU" b="1" dirty="0" err="1" smtClean="0"/>
              <a:t>closely</a:t>
            </a:r>
            <a:r>
              <a:rPr lang="hu-HU" b="1" dirty="0" smtClean="0"/>
              <a:t> </a:t>
            </a:r>
            <a:r>
              <a:rPr lang="hu-HU" b="1" dirty="0" err="1" smtClean="0"/>
              <a:t>related</a:t>
            </a:r>
            <a:r>
              <a:rPr lang="hu-HU" b="1" dirty="0" smtClean="0"/>
              <a:t> </a:t>
            </a:r>
            <a:r>
              <a:rPr lang="hu-HU" b="1" dirty="0" err="1" smtClean="0"/>
              <a:t>are</a:t>
            </a:r>
            <a:r>
              <a:rPr lang="hu-HU" b="1" dirty="0" smtClean="0"/>
              <a:t>  Music and </a:t>
            </a:r>
            <a:r>
              <a:rPr lang="hu-HU" b="1" dirty="0" err="1" smtClean="0"/>
              <a:t>Maths</a:t>
            </a:r>
            <a:r>
              <a:rPr lang="hu-HU" b="1" dirty="0" smtClean="0"/>
              <a:t> ?</a:t>
            </a:r>
            <a:endParaRPr lang="de-DE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 err="1" smtClean="0"/>
              <a:t>This</a:t>
            </a:r>
            <a:r>
              <a:rPr lang="hu-HU" b="1" dirty="0" smtClean="0"/>
              <a:t> </a:t>
            </a:r>
            <a:r>
              <a:rPr lang="hu-HU" b="1" dirty="0" err="1" smtClean="0"/>
              <a:t>relationship</a:t>
            </a:r>
            <a:r>
              <a:rPr lang="hu-HU" b="1" dirty="0" smtClean="0"/>
              <a:t> is </a:t>
            </a:r>
            <a:r>
              <a:rPr lang="hu-HU" b="1" dirty="0" err="1" smtClean="0"/>
              <a:t>thousands</a:t>
            </a:r>
            <a:r>
              <a:rPr lang="hu-HU" b="1" dirty="0" smtClean="0"/>
              <a:t> of </a:t>
            </a:r>
            <a:r>
              <a:rPr lang="hu-HU" b="1" dirty="0" err="1" smtClean="0"/>
              <a:t>years</a:t>
            </a:r>
            <a:r>
              <a:rPr lang="hu-HU" b="1" dirty="0" smtClean="0"/>
              <a:t> old </a:t>
            </a:r>
          </a:p>
          <a:p>
            <a:endParaRPr lang="hu-HU" b="1" dirty="0" smtClean="0"/>
          </a:p>
          <a:p>
            <a:r>
              <a:rPr lang="hu-HU" b="1" dirty="0" err="1" smtClean="0"/>
              <a:t>You</a:t>
            </a:r>
            <a:r>
              <a:rPr lang="hu-HU" b="1" dirty="0" smtClean="0"/>
              <a:t> </a:t>
            </a:r>
            <a:r>
              <a:rPr lang="hu-HU" b="1" dirty="0" err="1" smtClean="0"/>
              <a:t>can</a:t>
            </a:r>
            <a:r>
              <a:rPr lang="hu-HU" b="1" dirty="0" smtClean="0"/>
              <a:t> </a:t>
            </a:r>
            <a:r>
              <a:rPr lang="hu-HU" b="1" dirty="0" err="1" smtClean="0"/>
              <a:t>study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Music:</a:t>
            </a:r>
            <a:br>
              <a:rPr lang="hu-HU" b="1" dirty="0" smtClean="0"/>
            </a:br>
            <a:r>
              <a:rPr lang="hu-HU" b="1" dirty="0" smtClean="0"/>
              <a:t>   -</a:t>
            </a:r>
            <a:r>
              <a:rPr lang="hu-HU" b="1" dirty="0"/>
              <a:t> </a:t>
            </a:r>
            <a:r>
              <a:rPr lang="hu-HU" b="1" dirty="0" err="1" smtClean="0"/>
              <a:t>different</a:t>
            </a:r>
            <a:r>
              <a:rPr lang="hu-HU" b="1" dirty="0" smtClean="0"/>
              <a:t> </a:t>
            </a:r>
            <a:r>
              <a:rPr lang="hu-HU" b="1" dirty="0" err="1" smtClean="0"/>
              <a:t>mathematical</a:t>
            </a:r>
            <a:r>
              <a:rPr lang="hu-HU" b="1" dirty="0" smtClean="0"/>
              <a:t> </a:t>
            </a:r>
            <a:r>
              <a:rPr lang="hu-HU" b="1" dirty="0" err="1" smtClean="0"/>
              <a:t>perspectives</a:t>
            </a:r>
            <a:r>
              <a:rPr lang="hu-HU" b="1" dirty="0" smtClean="0"/>
              <a:t> </a:t>
            </a:r>
            <a:br>
              <a:rPr lang="hu-HU" b="1" dirty="0" smtClean="0"/>
            </a:br>
            <a:r>
              <a:rPr lang="hu-HU" b="1" dirty="0" smtClean="0"/>
              <a:t>   - </a:t>
            </a:r>
            <a:r>
              <a:rPr lang="hu-HU" b="1" dirty="0" err="1" smtClean="0"/>
              <a:t>geometry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>   - </a:t>
            </a:r>
            <a:r>
              <a:rPr lang="hu-HU" b="1" dirty="0" err="1" smtClean="0"/>
              <a:t>number</a:t>
            </a:r>
            <a:r>
              <a:rPr lang="hu-HU" b="1" dirty="0" smtClean="0"/>
              <a:t> </a:t>
            </a:r>
            <a:r>
              <a:rPr lang="hu-HU" b="1" dirty="0" err="1" smtClean="0"/>
              <a:t>theory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   - </a:t>
            </a:r>
            <a:r>
              <a:rPr lang="hu-HU" b="1" dirty="0" err="1" smtClean="0"/>
              <a:t>combinatorics</a:t>
            </a:r>
            <a:endParaRPr lang="hu-HU" b="1" dirty="0" smtClean="0"/>
          </a:p>
          <a:p>
            <a:r>
              <a:rPr lang="hu-HU" b="1" dirty="0" err="1" smtClean="0"/>
              <a:t>You</a:t>
            </a:r>
            <a:r>
              <a:rPr lang="hu-HU" b="1" dirty="0" smtClean="0"/>
              <a:t> </a:t>
            </a:r>
            <a:r>
              <a:rPr lang="hu-HU" b="1" dirty="0" err="1" smtClean="0"/>
              <a:t>have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</a:t>
            </a:r>
            <a:r>
              <a:rPr lang="hu-HU" b="1" dirty="0" err="1" smtClean="0"/>
              <a:t>understand</a:t>
            </a:r>
            <a:r>
              <a:rPr lang="hu-HU" b="1" dirty="0" smtClean="0"/>
              <a:t> </a:t>
            </a:r>
            <a:r>
              <a:rPr lang="hu-HU" b="1" dirty="0" err="1" smtClean="0"/>
              <a:t>maths</a:t>
            </a:r>
            <a:r>
              <a:rPr lang="hu-HU" b="1" dirty="0" smtClean="0"/>
              <a:t> </a:t>
            </a:r>
            <a:br>
              <a:rPr lang="hu-HU" b="1" dirty="0" smtClean="0"/>
            </a:br>
            <a:r>
              <a:rPr lang="hu-HU" b="1" dirty="0" err="1" smtClean="0"/>
              <a:t>if</a:t>
            </a:r>
            <a:r>
              <a:rPr lang="hu-HU" b="1" dirty="0" smtClean="0"/>
              <a:t> </a:t>
            </a:r>
            <a:r>
              <a:rPr lang="hu-HU" b="1" dirty="0" err="1" smtClean="0"/>
              <a:t>you</a:t>
            </a:r>
            <a:r>
              <a:rPr lang="hu-HU" b="1" dirty="0" smtClean="0"/>
              <a:t> </a:t>
            </a:r>
            <a:r>
              <a:rPr lang="hu-HU" b="1" dirty="0" err="1" smtClean="0"/>
              <a:t>want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</a:t>
            </a:r>
            <a:r>
              <a:rPr lang="hu-HU" b="1" dirty="0" err="1" smtClean="0"/>
              <a:t>know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err="1" smtClean="0"/>
              <a:t>how</a:t>
            </a:r>
            <a:r>
              <a:rPr lang="hu-HU" b="1" dirty="0" smtClean="0"/>
              <a:t> modern </a:t>
            </a:r>
            <a:r>
              <a:rPr lang="hu-HU" b="1" dirty="0" err="1" smtClean="0"/>
              <a:t>music</a:t>
            </a:r>
            <a:r>
              <a:rPr lang="hu-HU" b="1" dirty="0" smtClean="0"/>
              <a:t> </a:t>
            </a:r>
            <a:r>
              <a:rPr lang="hu-HU" b="1" dirty="0" err="1" smtClean="0"/>
              <a:t>works</a:t>
            </a:r>
            <a:r>
              <a:rPr lang="hu-HU" b="1" dirty="0" smtClean="0"/>
              <a:t> 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   </a:t>
            </a:r>
          </a:p>
        </p:txBody>
      </p:sp>
      <p:sp>
        <p:nvSpPr>
          <p:cNvPr id="5" name="AutoShape 4" descr="https://qph.fs.quoracdn.net/main-qimg-7bda9ed8a72ac15f40ec3cdc96a7b1b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252" y="1542758"/>
            <a:ext cx="4705641" cy="470564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9515364" y="6269910"/>
            <a:ext cx="217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The </a:t>
            </a:r>
            <a:r>
              <a:rPr lang="hu-HU" i="1" dirty="0" err="1" smtClean="0"/>
              <a:t>circle</a:t>
            </a:r>
            <a:r>
              <a:rPr lang="hu-HU" i="1" dirty="0" smtClean="0"/>
              <a:t> of </a:t>
            </a:r>
            <a:r>
              <a:rPr lang="hu-HU" i="1" dirty="0" err="1" smtClean="0"/>
              <a:t>fifhts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67733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827" y="739912"/>
            <a:ext cx="6308481" cy="1400530"/>
          </a:xfrm>
        </p:spPr>
        <p:txBody>
          <a:bodyPr/>
          <a:lstStyle/>
          <a:p>
            <a:r>
              <a:rPr lang="hu-HU" sz="4400" b="1" dirty="0" smtClean="0"/>
              <a:t>THANK YOU FOR YOUR </a:t>
            </a:r>
            <a:br>
              <a:rPr lang="hu-HU" sz="4400" b="1" dirty="0" smtClean="0"/>
            </a:br>
            <a:r>
              <a:rPr lang="hu-HU" sz="4400" b="1" dirty="0" smtClean="0"/>
              <a:t>ATTENTION </a:t>
            </a:r>
            <a:endParaRPr lang="de-DE" sz="4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34850" y="4095482"/>
            <a:ext cx="60144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sz="3200" b="1" dirty="0" smtClean="0"/>
              <a:t>“</a:t>
            </a:r>
            <a:r>
              <a:rPr lang="hu-HU" sz="3200" b="1" dirty="0" smtClean="0"/>
              <a:t>T</a:t>
            </a:r>
            <a:r>
              <a:rPr lang="en-US" sz="3200" b="1" dirty="0" smtClean="0"/>
              <a:t>here </a:t>
            </a:r>
            <a:r>
              <a:rPr lang="en-US" sz="3200" b="1" dirty="0"/>
              <a:t>is geometry in the humming of the strings, there is music in the spacing of the spheres</a:t>
            </a:r>
            <a:r>
              <a:rPr lang="en-US" sz="3200" b="1" dirty="0" smtClean="0"/>
              <a:t>.”</a:t>
            </a:r>
            <a:r>
              <a:rPr lang="hu-HU" sz="3200" b="1" dirty="0" smtClean="0"/>
              <a:t> (</a:t>
            </a:r>
            <a:r>
              <a:rPr lang="hu-HU" sz="3200" b="1" dirty="0" err="1" smtClean="0"/>
              <a:t>Pythagoras</a:t>
            </a:r>
            <a:r>
              <a:rPr lang="hu-HU" sz="3200" b="1" dirty="0" smtClean="0"/>
              <a:t>)</a:t>
            </a:r>
            <a:endParaRPr lang="de-DE" sz="3200" b="1" dirty="0"/>
          </a:p>
        </p:txBody>
      </p:sp>
      <p:pic>
        <p:nvPicPr>
          <p:cNvPr id="4098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955" y="1841679"/>
            <a:ext cx="4701530" cy="470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02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105</Words>
  <Application>Microsoft Office PowerPoint</Application>
  <PresentationFormat>Szélesvásznú</PresentationFormat>
  <Paragraphs>30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Ion</vt:lpstr>
      <vt:lpstr>MUSIC AND MATHEMATICS</vt:lpstr>
      <vt:lpstr>Mathematics in Music</vt:lpstr>
      <vt:lpstr>You have to use Maths </vt:lpstr>
      <vt:lpstr>The connection between  Music and Maths </vt:lpstr>
      <vt:lpstr>How closely related are  Music and Maths ?</vt:lpstr>
      <vt:lpstr>THANK YOU FOR YOUR  ATTENTION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Donka Gabriella</cp:lastModifiedBy>
  <cp:revision>11</cp:revision>
  <dcterms:created xsi:type="dcterms:W3CDTF">2019-03-16T21:00:37Z</dcterms:created>
  <dcterms:modified xsi:type="dcterms:W3CDTF">2019-03-19T10:27:15Z</dcterms:modified>
</cp:coreProperties>
</file>