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d67cd874_0_8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d67cd874_0_8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" sz="1300">
                <a:latin typeface="Lato"/>
                <a:ea typeface="Lato"/>
                <a:cs typeface="Lato"/>
                <a:sym typeface="Lato"/>
              </a:rPr>
              <a:t>Math is a general language which helps within every ordered and  structural built-in can be written down by mathematical language.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" sz="1300">
                <a:latin typeface="Lato"/>
                <a:ea typeface="Lato"/>
                <a:cs typeface="Lato"/>
                <a:sym typeface="Lato"/>
              </a:rPr>
              <a:t>The good music was always an organized and arranged  thing and that order can be expressed by the language of math.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d67cd874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d67cd874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d67cd874_0_2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d67cd874_0_2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mmons.wikimedia.org/wiki/File:Pure-mathematics-formul%C3%A6-blackboard.jpg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mmons.wikimedia.org/wiki/File:Pure-mathematics-formul%C3%A6-blackboard.jpg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ommons.wikimedia.org/wiki/File:Pure-mathematics-formul%C3%A6-blackboard.jpg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pload.wikimedia.org/wikipedia/commons/8/89/Pure-mathematics-formul%C3%A6-blackboard.jpg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</a:rPr>
              <a:t>Mathematics and Music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</a:rPr>
              <a:t>Is there any connection between the two of them?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Well composed music is structured and organized.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Math also can help as a language to describe things more orderly and more structured.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Mathematics can be described as the study of patterns. </a:t>
            </a:r>
            <a:br>
              <a:rPr lang="hu"/>
            </a:br>
            <a:r>
              <a:rPr lang="hu"/>
              <a:t>Music involves creating patterns of sounds.</a:t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Composing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hu"/>
              <a:t>Spontaneity : Speculation -&gt; Inspiration, Motivation, Vision</a:t>
            </a:r>
            <a:br>
              <a:rPr lang="hu"/>
            </a:br>
            <a:r>
              <a:rPr lang="hu"/>
              <a:t>-When composing Math gives us a basis.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 txBox="1"/>
          <p:nvPr>
            <p:ph type="title"/>
          </p:nvPr>
        </p:nvSpPr>
        <p:spPr>
          <a:xfrm>
            <a:off x="1297500" y="337150"/>
            <a:ext cx="7038900" cy="9141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is the relationship between music and math?</a:t>
            </a:r>
            <a:endParaRPr sz="1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>
            <p:ph idx="2" type="body"/>
          </p:nvPr>
        </p:nvSpPr>
        <p:spPr>
          <a:xfrm>
            <a:off x="1297529" y="1567550"/>
            <a:ext cx="7038900" cy="2911200"/>
          </a:xfrm>
          <a:prstGeom prst="rect">
            <a:avLst/>
          </a:prstGeom>
          <a:solidFill>
            <a:srgbClr val="00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Rhythm - toe tapping </a:t>
            </a: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→</a:t>
            </a: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u" sz="1200" u="sng">
                <a:latin typeface="Montserrat"/>
                <a:ea typeface="Montserrat"/>
                <a:cs typeface="Montserrat"/>
                <a:sym typeface="Montserrat"/>
              </a:rPr>
              <a:t>periodic function </a:t>
            </a:r>
            <a:br>
              <a:rPr lang="hu" sz="1200" u="sng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hu" sz="1200" u="sng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Melody	 - musical note made up of waves -&gt; produced by vibration of a string</a:t>
            </a: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		 - </a:t>
            </a:r>
            <a:r>
              <a:rPr lang="h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particular, pleasurable notes when played in a sequence as a melody			   often have particular mathematical relationships. </a:t>
            </a: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Interval	 - ‘distance’ between two musical notes - ratio of the frequency</a:t>
            </a: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		 - </a:t>
            </a: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popular interval </a:t>
            </a:r>
            <a:r>
              <a:rPr i="1" lang="hu" sz="1200">
                <a:latin typeface="Montserrat"/>
                <a:ea typeface="Montserrat"/>
                <a:cs typeface="Montserrat"/>
                <a:sym typeface="Montserrat"/>
              </a:rPr>
              <a:t>perfect fifth</a:t>
            </a: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 -&gt; interval between C and G (‘do’ and ‘so’)</a:t>
            </a: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		 - the ratio between 2 frequencies is 2:3</a:t>
            </a: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Harmony	 - playing multiple notes at the same time</a:t>
            </a:r>
            <a:br>
              <a:rPr lang="hu" sz="1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hu" sz="1200">
                <a:latin typeface="Montserrat"/>
                <a:ea typeface="Montserrat"/>
                <a:cs typeface="Montserrat"/>
                <a:sym typeface="Montserrat"/>
              </a:rPr>
              <a:t>		 - </a:t>
            </a:r>
            <a:r>
              <a:rPr lang="hu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chords that sound harmonious to most ears contain the same integer			   intervals that are often considered melodious. </a:t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solidFill>
            <a:srgbClr val="00000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" sz="1800"/>
              <a:t>Description</a:t>
            </a:r>
            <a:endParaRPr b="1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8/89/Pure-mathematics-formul%C3%A6-blackboard.jpg" id="155" name="Google Shape;15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1382850" y="1146450"/>
            <a:ext cx="6378300" cy="2850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 for your attention!</a:t>
            </a: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657600" rtl="0" algn="ct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Made by: Gergely Bárkányi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